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5"/>
  </p:notesMasterIdLst>
  <p:handoutMasterIdLst>
    <p:handoutMasterId r:id="rId6"/>
  </p:handoutMasterIdLst>
  <p:sldIdLst>
    <p:sldId id="410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10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4E"/>
    <a:srgbClr val="F7323E"/>
    <a:srgbClr val="08119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1" autoAdjust="0"/>
    <p:restoredTop sz="95976"/>
  </p:normalViewPr>
  <p:slideViewPr>
    <p:cSldViewPr snapToGrid="0" snapToObjects="1">
      <p:cViewPr varScale="1">
        <p:scale>
          <a:sx n="88" d="100"/>
          <a:sy n="88" d="100"/>
        </p:scale>
        <p:origin x="78" y="3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841" y="3355131"/>
            <a:ext cx="2303792" cy="1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Neue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NeueLT Std Lt" pitchFamily="34" charset="0"/>
              </a:defRPr>
            </a:lvl1pPr>
            <a:lvl2pPr>
              <a:defRPr>
                <a:latin typeface="HelveticaNeueLT Std Lt" pitchFamily="34" charset="0"/>
              </a:defRPr>
            </a:lvl2pPr>
            <a:lvl3pPr>
              <a:defRPr>
                <a:latin typeface="HelveticaNeueLT Std Lt" pitchFamily="34" charset="0"/>
              </a:defRPr>
            </a:lvl3pPr>
            <a:lvl4pPr>
              <a:defRPr>
                <a:latin typeface="HelveticaNeueLT Std Lt" pitchFamily="34" charset="0"/>
              </a:defRPr>
            </a:lvl4pPr>
            <a:lvl5pPr>
              <a:defRPr>
                <a:latin typeface="HelveticaNeueLT Std L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D72F-DC2B-4661-90F5-9479C657E35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1D43-B947-4C25-8E95-F60C00F03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01486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alpha val="70000"/>
                  </a:schemeClr>
                </a:solidFill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DEF4C2-E4CD-440C-AAD8-7F98C645FEBE}"/>
              </a:ext>
            </a:extLst>
          </p:cNvPr>
          <p:cNvGrpSpPr/>
          <p:nvPr userDrawn="1"/>
        </p:nvGrpSpPr>
        <p:grpSpPr>
          <a:xfrm>
            <a:off x="1237359" y="6328336"/>
            <a:ext cx="10383141" cy="366365"/>
            <a:chOff x="1237359" y="6328336"/>
            <a:chExt cx="10383141" cy="3663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0672DB-CB5A-40EF-9766-46FF677D9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6328336"/>
              <a:ext cx="5585460" cy="317705"/>
            </a:xfrm>
            <a:prstGeom prst="rect">
              <a:avLst/>
            </a:prstGeom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2B116F9-6A5E-4278-B033-6C5E11BF9AC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37359" y="6370216"/>
              <a:ext cx="3255645" cy="32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Digital Schoolhouse, 18a Blackbull Yard, 24-28 Hatton Wall, London EC1N 8JH.</a:t>
              </a:r>
              <a:b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Copyright © 2019 Digital Schoolhouse. All rights reserved.</a:t>
              </a:r>
              <a:endPara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Dlfwxmvoqgsjrhhdnpkalelgktm" panose="020B0604020101020102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326D88-EFC7-4D62-9AB8-911CE656EE3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9377" y="3137295"/>
            <a:ext cx="2680241" cy="5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23" r:id="rId4"/>
    <p:sldLayoutId id="2147484035" r:id="rId5"/>
    <p:sldLayoutId id="2147484022" r:id="rId6"/>
    <p:sldLayoutId id="2147484043" r:id="rId7"/>
    <p:sldLayoutId id="2147484010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4" r:id="rId42"/>
    <p:sldLayoutId id="2147484042" r:id="rId43"/>
    <p:sldLayoutId id="2147484045" r:id="rId44"/>
    <p:sldLayoutId id="2147484046" r:id="rId45"/>
    <p:sldLayoutId id="2147484049" r:id="rId46"/>
    <p:sldLayoutId id="2147484050" r:id="rId47"/>
    <p:sldLayoutId id="2147484056" r:id="rId4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Px Grotesk Bold" panose="02060803030000020004" pitchFamily="18" charset="0"/>
          <a:ea typeface="Px Grotesk Bold" panose="02060803030000020004" pitchFamily="18" charset="0"/>
          <a:cs typeface="Vccgvkeomvcbzblgwtwhjahvwjz" panose="020B0804020101010102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Vccgvkeomvcbzblgwtwhjahvwjz" panose="020B0804020101010102" pitchFamily="34" charset="0"/>
          <a:ea typeface="Vccgvkeomvcbzblgwtwhjahvwjz" panose="020B0804020101010102" pitchFamily="34" charset="0"/>
          <a:cs typeface="Vccgvkeomvcbzblgwtwhjahvwjz" panose="020B0804020101010102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nBBgD0q6rA" TargetMode="Externa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426106" y="751235"/>
            <a:ext cx="1848574" cy="294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b="1" spc="200" dirty="0">
                <a:solidFill>
                  <a:schemeClr val="bg1"/>
                </a:solidFill>
                <a:latin typeface="Circular Black" charset="0"/>
                <a:ea typeface="Circular Black" charset="0"/>
                <a:cs typeface="Circular Black" charset="0"/>
              </a:rPr>
              <a:t>DD MMM YYYY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15441850-C023-44CD-87D6-30D25815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59" y="6370216"/>
            <a:ext cx="3255645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Copyright © 2019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Px Grotesk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Dlfwxmvoqgsjrhhdnpkalelgktm" panose="020B0604020101020102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26C2C-CB6F-4243-8407-FAE23E83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46" y="6158207"/>
            <a:ext cx="5986791" cy="536494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AC20605-1411-4E71-8869-3102DE9BA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E33C0-AABE-46B1-B6E9-44CF7D3AE873}"/>
              </a:ext>
            </a:extLst>
          </p:cNvPr>
          <p:cNvSpPr txBox="1"/>
          <p:nvPr/>
        </p:nvSpPr>
        <p:spPr>
          <a:xfrm>
            <a:off x="1866899" y="2381792"/>
            <a:ext cx="75592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Word Sneak</a:t>
            </a:r>
            <a:r>
              <a:rPr lang="en-GB" sz="5400" dirty="0">
                <a:solidFill>
                  <a:schemeClr val="accent5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F04AE-74D6-477A-9B38-5CB6F557EBE8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Dlfwxmvoqgsjrhhdnpkalelgktm" panose="020B0604020101020102" pitchFamily="34" charset="0"/>
                <a:ea typeface="Circular Book" charset="0"/>
                <a:cs typeface="Dlfwxmvoqgsjrhhdnpkalelgktm" panose="020B0604020101020102" pitchFamily="34" charset="0"/>
              </a:rPr>
              <a:t>Computational Word Games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6AD4F9-1DCC-48D6-B0EA-A5751AE3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13" y="-123121"/>
            <a:ext cx="6496859" cy="2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5916"/>
            <a:ext cx="8784976" cy="1143000"/>
          </a:xfrm>
        </p:spPr>
        <p:txBody>
          <a:bodyPr>
            <a:noAutofit/>
          </a:bodyPr>
          <a:lstStyle/>
          <a:p>
            <a:r>
              <a:rPr lang="en-GB" sz="4600" dirty="0">
                <a:latin typeface="Px Grotesk Bold" panose="02060803030000020004" pitchFamily="18" charset="0"/>
              </a:rPr>
              <a:t>What is “Word Sneak”?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421088"/>
          </a:xfrm>
        </p:spPr>
        <p:txBody>
          <a:bodyPr/>
          <a:lstStyle/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The aim is to try and have a normal conversation and without breaking the flow sneak the hidden word into what you say. When each word is said, place your used card down. </a:t>
            </a:r>
          </a:p>
          <a:p>
            <a:endParaRPr lang="en-GB" dirty="0">
              <a:latin typeface="Dlfwxmvoqgsjrhhdnpkalelgktm" panose="020B0604020101020102" pitchFamily="34" charset="0"/>
              <a:cs typeface="Dlfwxmvoqgsjrhhdnpkalelgktm" panose="020B0604020101020102" pitchFamily="34" charset="0"/>
            </a:endParaRPr>
          </a:p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The first person to use all their words wins!</a:t>
            </a:r>
          </a:p>
        </p:txBody>
      </p:sp>
      <p:sp>
        <p:nvSpPr>
          <p:cNvPr id="4" name="Action Button: Custom 3">
            <a:hlinkClick r:id="rId2" highlightClick="1"/>
          </p:cNvPr>
          <p:cNvSpPr/>
          <p:nvPr/>
        </p:nvSpPr>
        <p:spPr>
          <a:xfrm>
            <a:off x="1981200" y="5290255"/>
            <a:ext cx="3024336" cy="432048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an Example</a:t>
            </a:r>
          </a:p>
        </p:txBody>
      </p:sp>
    </p:spTree>
    <p:extLst>
      <p:ext uri="{BB962C8B-B14F-4D97-AF65-F5344CB8AC3E}">
        <p14:creationId xmlns:p14="http://schemas.microsoft.com/office/powerpoint/2010/main" val="66791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How to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160037"/>
            <a:ext cx="9753600" cy="311044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Get into pairs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Each person picks up their pack of cards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Have a ‘normal’ conversation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‘Sneak’ your words into the conversation (one by one) without being noticed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The first person to get through all their words wins the game!</a:t>
            </a:r>
          </a:p>
        </p:txBody>
      </p:sp>
    </p:spTree>
    <p:extLst>
      <p:ext uri="{BB962C8B-B14F-4D97-AF65-F5344CB8AC3E}">
        <p14:creationId xmlns:p14="http://schemas.microsoft.com/office/powerpoint/2010/main" val="286919863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8284</TotalTime>
  <Words>129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Circular Black</vt:lpstr>
      <vt:lpstr>Dlfwxmvoqgsjrhhdnpkalelgktm</vt:lpstr>
      <vt:lpstr>HelveticaNeueLT Std</vt:lpstr>
      <vt:lpstr>HelveticaNeueLT Std Lt</vt:lpstr>
      <vt:lpstr>Montserrat Medium</vt:lpstr>
      <vt:lpstr>Open Sans</vt:lpstr>
      <vt:lpstr>Px Grotesk</vt:lpstr>
      <vt:lpstr>Px Grotesk Bold</vt:lpstr>
      <vt:lpstr>Vccgvkeomvcbzblgwtwhjahvwjz</vt:lpstr>
      <vt:lpstr>B&amp;D-Powerpoint Template_16x9</vt:lpstr>
      <vt:lpstr>PowerPoint Presentation</vt:lpstr>
      <vt:lpstr>What is “Word Sneak”?</vt:lpstr>
      <vt:lpstr>How to Play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Laura Martin</cp:lastModifiedBy>
  <cp:revision>281</cp:revision>
  <cp:lastPrinted>2017-03-09T03:48:56Z</cp:lastPrinted>
  <dcterms:created xsi:type="dcterms:W3CDTF">2016-11-10T06:07:03Z</dcterms:created>
  <dcterms:modified xsi:type="dcterms:W3CDTF">2019-08-29T16:07:06Z</dcterms:modified>
  <cp:category/>
</cp:coreProperties>
</file>